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63"/>
  </p:notesMasterIdLst>
  <p:sldIdLst>
    <p:sldId id="361" r:id="rId4"/>
    <p:sldId id="365" r:id="rId5"/>
    <p:sldId id="364" r:id="rId6"/>
    <p:sldId id="363" r:id="rId7"/>
    <p:sldId id="367" r:id="rId8"/>
    <p:sldId id="362" r:id="rId9"/>
    <p:sldId id="368" r:id="rId10"/>
    <p:sldId id="369" r:id="rId11"/>
    <p:sldId id="370" r:id="rId12"/>
    <p:sldId id="371" r:id="rId13"/>
    <p:sldId id="372" r:id="rId14"/>
    <p:sldId id="373" r:id="rId15"/>
    <p:sldId id="383" r:id="rId16"/>
    <p:sldId id="384" r:id="rId17"/>
    <p:sldId id="385" r:id="rId18"/>
    <p:sldId id="386" r:id="rId19"/>
    <p:sldId id="387" r:id="rId20"/>
    <p:sldId id="388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29" r:id="rId30"/>
    <p:sldId id="330" r:id="rId31"/>
    <p:sldId id="331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34" r:id="rId40"/>
    <p:sldId id="335" r:id="rId41"/>
    <p:sldId id="336" r:id="rId42"/>
    <p:sldId id="337" r:id="rId43"/>
    <p:sldId id="338" r:id="rId44"/>
    <p:sldId id="382" r:id="rId45"/>
    <p:sldId id="256" r:id="rId46"/>
    <p:sldId id="310" r:id="rId47"/>
    <p:sldId id="318" r:id="rId48"/>
    <p:sldId id="322" r:id="rId49"/>
    <p:sldId id="323" r:id="rId50"/>
    <p:sldId id="319" r:id="rId51"/>
    <p:sldId id="320" r:id="rId52"/>
    <p:sldId id="321" r:id="rId53"/>
    <p:sldId id="324" r:id="rId54"/>
    <p:sldId id="325" r:id="rId55"/>
    <p:sldId id="326" r:id="rId56"/>
    <p:sldId id="327" r:id="rId57"/>
    <p:sldId id="328" r:id="rId58"/>
    <p:sldId id="332" r:id="rId59"/>
    <p:sldId id="333" r:id="rId60"/>
    <p:sldId id="345" r:id="rId61"/>
    <p:sldId id="360" r:id="rId6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4"/>
            <p14:sldId id="363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차별점, 특징 요소" id="{126CFDDB-F60C-43DE-B06C-6BE0808A8973}">
          <p14:sldIdLst>
            <p14:sldId id="383"/>
            <p14:sldId id="384"/>
            <p14:sldId id="385"/>
            <p14:sldId id="386"/>
            <p14:sldId id="387"/>
            <p14:sldId id="388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2"/>
            <p14:sldId id="333"/>
            <p14:sldId id="34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02" d="100"/>
          <a:sy n="102" d="100"/>
        </p:scale>
        <p:origin x="126" y="318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방에 배치되는 구조물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00805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구성된 던전을 클리어하는 것이 주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스테이지는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층으로 구성되며 각 스테이지의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층은 보스 방이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층은 다시 여러 개의 방으로 구성되는데 방과 방사이는 통로가 존재하게 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종류는 다음 슬라이드에서 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56C25-C347-47E0-A4F3-976E2C8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8269C-9EFD-4F0A-91F5-082C8B86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방의 종류를 간소화 함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대신</a:t>
            </a:r>
            <a:endParaRPr lang="en-US" altLang="ko-KR" sz="1000" dirty="0"/>
          </a:p>
          <a:p>
            <a:r>
              <a:rPr lang="ko-KR" altLang="en-US" sz="1000" dirty="0"/>
              <a:t>무기의 획득 방식을 상인을 통해 획득하는 방식으로 고정</a:t>
            </a:r>
            <a:endParaRPr lang="en-US" altLang="ko-KR" sz="1000" dirty="0"/>
          </a:p>
          <a:p>
            <a:r>
              <a:rPr lang="ko-KR" altLang="en-US" sz="1000" dirty="0"/>
              <a:t>캐릭터의 기본 치명타 확률을 제거하고 무기의 치명타 확률만 사용</a:t>
            </a:r>
            <a:endParaRPr lang="en-US" altLang="ko-KR" sz="1000" dirty="0"/>
          </a:p>
          <a:p>
            <a:r>
              <a:rPr lang="ko-KR" altLang="en-US" sz="1000" dirty="0"/>
              <a:t>인벤토리 시스템을 </a:t>
            </a:r>
            <a:r>
              <a:rPr lang="ko-KR" altLang="en-US" sz="1000" dirty="0" err="1"/>
              <a:t>만듬</a:t>
            </a:r>
            <a:r>
              <a:rPr lang="en-US" altLang="ko-KR" sz="1000" dirty="0"/>
              <a:t>(</a:t>
            </a:r>
            <a:r>
              <a:rPr lang="ko-KR" altLang="en-US" sz="1000" dirty="0"/>
              <a:t>일시정지 </a:t>
            </a:r>
            <a:r>
              <a:rPr lang="en-US" altLang="ko-KR" sz="1000" dirty="0"/>
              <a:t>UI</a:t>
            </a:r>
            <a:r>
              <a:rPr lang="ko-KR" altLang="en-US" sz="1000" dirty="0"/>
              <a:t>와 가까이 배치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미니맵정보를</a:t>
            </a:r>
            <a:r>
              <a:rPr lang="ko-KR" altLang="en-US" sz="1000" dirty="0"/>
              <a:t> 일시정지 화면에서 확인할 수 있도록 </a:t>
            </a:r>
            <a:endParaRPr lang="en-US" altLang="ko-KR" sz="1000" dirty="0"/>
          </a:p>
          <a:p>
            <a:r>
              <a:rPr lang="ko-KR" altLang="en-US" sz="1000" dirty="0"/>
              <a:t>공격버튼을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’</a:t>
            </a:r>
            <a:r>
              <a:rPr lang="ko-KR" altLang="en-US" sz="1000" dirty="0"/>
              <a:t>하는 방식으로 사용하는 무기가 변경되도록 </a:t>
            </a:r>
            <a:endParaRPr lang="en-US" altLang="ko-KR" sz="1000" dirty="0"/>
          </a:p>
          <a:p>
            <a:r>
              <a:rPr lang="ko-KR" altLang="en-US" sz="1000" dirty="0"/>
              <a:t>사망 시 해당 위치에서 </a:t>
            </a:r>
            <a:r>
              <a:rPr lang="en-US" altLang="ko-KR" sz="1000" dirty="0"/>
              <a:t>2~3</a:t>
            </a:r>
            <a:r>
              <a:rPr lang="ko-KR" altLang="en-US" sz="1000" dirty="0"/>
              <a:t>회 부활이 가능하도록 변경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부활 횟수를 모두 사용하거나 부활을 사용하지 않고 포기한 경우 초기화 진행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방에 배치되던 중립 구조물의 종류를 다양하게 구성</a:t>
            </a:r>
            <a:endParaRPr lang="en-US" altLang="ko-KR" sz="1000" dirty="0"/>
          </a:p>
          <a:p>
            <a:r>
              <a:rPr lang="ko-KR" altLang="en-US" sz="1000" dirty="0"/>
              <a:t>투척무기와 아이템 속성을 추가해 중립 구조물과 속성추가효과를 만들어내는 것을 추가</a:t>
            </a:r>
            <a:endParaRPr lang="en-US" altLang="ko-KR" sz="1000" dirty="0"/>
          </a:p>
          <a:p>
            <a:r>
              <a:rPr lang="ko-KR" altLang="en-US" sz="1000" dirty="0"/>
              <a:t>던전에 랜덤으로 배치되는 중립구조물을 통해 게임 진행의 의외성을 부여하려고 함</a:t>
            </a:r>
            <a:endParaRPr lang="en-US" altLang="ko-KR" sz="1000" dirty="0"/>
          </a:p>
          <a:p>
            <a:r>
              <a:rPr lang="ko-KR" altLang="en-US" sz="1000" dirty="0"/>
              <a:t>랜덤이지만 하나의 스테이지에 등장할 구조물의 타입을 하나에서 두가지로 </a:t>
            </a:r>
            <a:r>
              <a:rPr lang="ko-KR" altLang="en-US" sz="1000" dirty="0" err="1"/>
              <a:t>확정시켜</a:t>
            </a:r>
            <a:r>
              <a:rPr lang="ko-KR" altLang="en-US" sz="1000" dirty="0"/>
              <a:t> 놓는 방식으로 진행 </a:t>
            </a:r>
            <a:endParaRPr lang="en-US" altLang="ko-KR" sz="1000" dirty="0"/>
          </a:p>
          <a:p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</a:t>
            </a:r>
            <a:r>
              <a:rPr lang="ko-KR" altLang="en-US" sz="1000" dirty="0" err="1"/>
              <a:t>졌을때</a:t>
            </a:r>
            <a:r>
              <a:rPr lang="ko-KR" altLang="en-US" sz="1000" dirty="0"/>
              <a:t>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만드는 것이 목표</a:t>
            </a:r>
            <a:endParaRPr lang="en-US" altLang="ko-KR" sz="1000" dirty="0"/>
          </a:p>
          <a:p>
            <a:r>
              <a:rPr lang="ko-KR" altLang="en-US" sz="1000" dirty="0"/>
              <a:t>고급 몬스터는 특징이 되는 스킬을 가지게 되고 일반 공격 보다 높은 우선순위로 사용한다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각 패턴에 맞게 </a:t>
            </a:r>
            <a:r>
              <a:rPr lang="ko-KR" altLang="en-US" sz="1000" dirty="0" err="1"/>
              <a:t>시전된다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하나의 패턴을 실행한 후에는 짧은 시간 경직상태가 되어 다음 공격을 준비하는 시간을 가진다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동시에 유저는 보스의 공격을 </a:t>
            </a:r>
            <a:r>
              <a:rPr lang="ko-KR" altLang="en-US" sz="1000" dirty="0" err="1"/>
              <a:t>신경쓰지않고</a:t>
            </a:r>
            <a:r>
              <a:rPr lang="ko-KR" altLang="en-US" sz="1000" dirty="0"/>
              <a:t> 편안하게 딜을 넣을 수 있는 시간이 된다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r>
              <a:rPr lang="ko-KR" altLang="en-US" sz="1000" dirty="0"/>
              <a:t>소비하면 유저가 직접 회복을 하지 않는 이상 회복되지 않던 </a:t>
            </a:r>
            <a:r>
              <a:rPr lang="ko-KR" altLang="en-US" sz="1000" dirty="0" err="1"/>
              <a:t>마나를</a:t>
            </a:r>
            <a:r>
              <a:rPr lang="ko-KR" altLang="en-US" sz="1000" dirty="0"/>
              <a:t> 자동으로 회복이 되도록 변경</a:t>
            </a:r>
            <a:endParaRPr lang="en-US" altLang="ko-KR" sz="1000" dirty="0"/>
          </a:p>
          <a:p>
            <a:r>
              <a:rPr lang="ko-KR" altLang="en-US" sz="1000" dirty="0"/>
              <a:t>일부 캐릭터에만 있던 </a:t>
            </a:r>
            <a:r>
              <a:rPr lang="ko-KR" altLang="en-US" sz="1000" dirty="0" err="1"/>
              <a:t>회피스킬을</a:t>
            </a:r>
            <a:r>
              <a:rPr lang="ko-KR" altLang="en-US" sz="1000" dirty="0"/>
              <a:t> 모든 캐릭터가 사용가능 하도록 함</a:t>
            </a:r>
            <a:endParaRPr lang="en-US" altLang="ko-KR" sz="1000" dirty="0"/>
          </a:p>
          <a:p>
            <a:r>
              <a:rPr lang="ko-KR" altLang="en-US" sz="1000" dirty="0"/>
              <a:t>캐릭터에게 </a:t>
            </a:r>
            <a:r>
              <a:rPr lang="ko-KR" altLang="en-US" sz="1000" dirty="0" err="1"/>
              <a:t>회피스킬</a:t>
            </a:r>
            <a:r>
              <a:rPr lang="ko-KR" altLang="en-US" sz="1000" dirty="0"/>
              <a:t> 이외에 다른 각 캐릭터의 특징이 될 스킬을 부여함</a:t>
            </a:r>
            <a:endParaRPr lang="en-US" altLang="ko-KR" sz="1000" dirty="0"/>
          </a:p>
          <a:p>
            <a:r>
              <a:rPr lang="ko-KR" altLang="en-US" sz="1000" dirty="0"/>
              <a:t>자동으로 회복되는 </a:t>
            </a:r>
            <a:r>
              <a:rPr lang="ko-KR" altLang="en-US" sz="1000" dirty="0" err="1"/>
              <a:t>마나와</a:t>
            </a:r>
            <a:r>
              <a:rPr lang="ko-KR" altLang="en-US" sz="1000" dirty="0"/>
              <a:t> 회피 스킬을 통해 액션성을 부여하려고 함</a:t>
            </a:r>
            <a:endParaRPr lang="en-US" altLang="ko-KR" sz="1000" dirty="0"/>
          </a:p>
          <a:p>
            <a:r>
              <a:rPr lang="ko-KR" altLang="en-US" sz="1000" dirty="0"/>
              <a:t>특성기능을 플레이어 캐릭터에 적용하던 방식을 무기로 변경</a:t>
            </a:r>
            <a:endParaRPr lang="en-US" altLang="ko-KR" sz="1000" dirty="0"/>
          </a:p>
          <a:p>
            <a:r>
              <a:rPr lang="ko-KR" altLang="en-US" sz="1000" dirty="0"/>
              <a:t>하나의 무기가 최대 두개의 특성을 가질 수 있도록 변경</a:t>
            </a:r>
            <a:endParaRPr lang="en-US" altLang="ko-KR" sz="1000" dirty="0"/>
          </a:p>
          <a:p>
            <a:r>
              <a:rPr lang="ko-KR" altLang="en-US" sz="1000" dirty="0"/>
              <a:t>반대로 유저가 가질 수 있는 무기의 개수는 인벤토리의 칸수로 재한</a:t>
            </a:r>
            <a:endParaRPr lang="en-US" altLang="ko-KR" sz="1000" dirty="0"/>
          </a:p>
          <a:p>
            <a:r>
              <a:rPr lang="ko-KR" altLang="en-US" sz="10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000" dirty="0"/>
          </a:p>
          <a:p>
            <a:r>
              <a:rPr lang="ko-KR" altLang="en-US" sz="1000" dirty="0"/>
              <a:t>낮은 단계의 무기로 상대적으로 높은 단계의 무기를 강화할 수 있는 기능도 추가함</a:t>
            </a:r>
            <a:endParaRPr lang="en-US" altLang="ko-KR" sz="1000" dirty="0"/>
          </a:p>
          <a:p>
            <a:r>
              <a:rPr lang="ko-KR" altLang="en-US" sz="1000" dirty="0"/>
              <a:t>유저가 원한다면 특성을 </a:t>
            </a:r>
            <a:r>
              <a:rPr lang="en-US" altLang="ko-KR" sz="1000" dirty="0"/>
              <a:t>2</a:t>
            </a:r>
            <a:r>
              <a:rPr lang="ko-KR" altLang="en-US" sz="1000" dirty="0"/>
              <a:t>개만 부여할 수 있는 무기를 일정 재료를 투입해 확률적으로 </a:t>
            </a:r>
            <a:r>
              <a:rPr lang="en-US" altLang="ko-KR" sz="1000" dirty="0"/>
              <a:t>1</a:t>
            </a:r>
            <a:r>
              <a:rPr lang="ko-KR" altLang="en-US" sz="1000" dirty="0"/>
              <a:t>칸 더 늘릴 수 있도록 함</a:t>
            </a:r>
            <a:endParaRPr lang="en-US" altLang="ko-KR" sz="1000" dirty="0"/>
          </a:p>
          <a:p>
            <a:r>
              <a:rPr lang="ko-KR" altLang="en-US" sz="1000" dirty="0"/>
              <a:t>유저는 무기의 성능을 테스트 하며 강화와 합성을 통해 장비를 </a:t>
            </a:r>
            <a:r>
              <a:rPr lang="ko-KR" altLang="en-US" sz="1000" dirty="0" err="1"/>
              <a:t>파밍하며</a:t>
            </a:r>
            <a:r>
              <a:rPr lang="ko-KR" altLang="en-US" sz="1000" dirty="0"/>
              <a:t> 게임을 진행하게 됨</a:t>
            </a:r>
            <a:endParaRPr lang="en-US" altLang="ko-KR" sz="1000" dirty="0"/>
          </a:p>
          <a:p>
            <a:r>
              <a:rPr lang="ko-KR" altLang="en-US" sz="1000" dirty="0"/>
              <a:t>하드 모드의 경우 유저가 </a:t>
            </a:r>
            <a:r>
              <a:rPr lang="ko-KR" altLang="en-US" sz="1000" dirty="0" err="1"/>
              <a:t>관리해야할</a:t>
            </a:r>
            <a:r>
              <a:rPr lang="ko-KR" altLang="en-US" sz="1000" dirty="0"/>
              <a:t> 자원을 하나 더 추가 </a:t>
            </a:r>
            <a:endParaRPr lang="en-US" altLang="ko-KR" sz="1000" dirty="0"/>
          </a:p>
          <a:p>
            <a:r>
              <a:rPr lang="ko-KR" altLang="en-US" sz="1000" dirty="0" err="1"/>
              <a:t>스테미너</a:t>
            </a:r>
            <a:r>
              <a:rPr lang="ko-KR" altLang="en-US" sz="1000" dirty="0"/>
              <a:t> 시스템을 사용해 방을 입장할 때 마다 소량 </a:t>
            </a:r>
            <a:r>
              <a:rPr lang="ko-KR" altLang="en-US" sz="1000" dirty="0" err="1"/>
              <a:t>소비되도록함</a:t>
            </a:r>
            <a:endParaRPr lang="en-US" altLang="ko-KR" sz="1000" dirty="0"/>
          </a:p>
          <a:p>
            <a:r>
              <a:rPr lang="ko-KR" altLang="en-US" sz="1000" dirty="0"/>
              <a:t>체력이 </a:t>
            </a:r>
            <a:r>
              <a:rPr lang="en-US" altLang="ko-KR" sz="1000" dirty="0"/>
              <a:t>0</a:t>
            </a:r>
            <a:r>
              <a:rPr lang="ko-KR" altLang="en-US" sz="1000" dirty="0"/>
              <a:t>이 아니어도 </a:t>
            </a:r>
            <a:r>
              <a:rPr lang="ko-KR" altLang="en-US" sz="1000" dirty="0" err="1"/>
              <a:t>스테미너를</a:t>
            </a:r>
            <a:r>
              <a:rPr lang="ko-KR" altLang="en-US" sz="1000" dirty="0"/>
              <a:t> 관리하지 못해 </a:t>
            </a:r>
            <a:r>
              <a:rPr lang="en-US" altLang="ko-KR" sz="1000" dirty="0"/>
              <a:t>0</a:t>
            </a:r>
            <a:r>
              <a:rPr lang="ko-KR" altLang="en-US" sz="1000" dirty="0"/>
              <a:t>이 되면 캐릭터가 사망해 게임이 종료되도록 함</a:t>
            </a:r>
            <a:endParaRPr lang="en-US" altLang="ko-KR" sz="1000" dirty="0"/>
          </a:p>
          <a:p>
            <a:r>
              <a:rPr lang="ko-KR" altLang="en-US" sz="1000" dirty="0"/>
              <a:t>피격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다른 게임을 참고해 추가할 예정 </a:t>
            </a:r>
            <a:r>
              <a:rPr lang="en-US" altLang="ko-KR" sz="1000" dirty="0"/>
              <a:t>( </a:t>
            </a:r>
            <a:r>
              <a:rPr lang="ko-KR" altLang="en-US" sz="1000" dirty="0"/>
              <a:t>추가로 추가된 상태 값을 보완할 다른 </a:t>
            </a:r>
            <a:r>
              <a:rPr lang="ko-KR" altLang="en-US" sz="1000" dirty="0" err="1"/>
              <a:t>버프스킬과</a:t>
            </a:r>
            <a:r>
              <a:rPr lang="ko-KR" altLang="en-US" sz="1000" dirty="0"/>
              <a:t> 해당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추가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상인에 대한 추가 정보</a:t>
            </a:r>
            <a:endParaRPr lang="en-US" altLang="ko-KR" sz="1000" dirty="0"/>
          </a:p>
          <a:p>
            <a:r>
              <a:rPr lang="ko-KR" altLang="en-US" sz="1000" dirty="0"/>
              <a:t>상인을 다양한 분류로 나누어 각각 특징이 되는 기능을 유저가 활용할 수 있도록 함</a:t>
            </a:r>
            <a:endParaRPr lang="en-US" altLang="ko-KR" sz="1000" dirty="0"/>
          </a:p>
          <a:p>
            <a:r>
              <a:rPr lang="ko-KR" altLang="en-US" sz="1000" dirty="0"/>
              <a:t>일반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떠돌이 상인</a:t>
            </a:r>
            <a:r>
              <a:rPr lang="en-US" altLang="ko-KR" sz="1000" dirty="0"/>
              <a:t>(</a:t>
            </a:r>
            <a:r>
              <a:rPr lang="ko-KR" altLang="en-US" sz="1000" dirty="0"/>
              <a:t>고급 상인</a:t>
            </a:r>
            <a:r>
              <a:rPr lang="en-US" altLang="ko-KR" sz="1000" dirty="0"/>
              <a:t>), </a:t>
            </a:r>
            <a:r>
              <a:rPr lang="ko-KR" altLang="en-US" sz="1000" dirty="0"/>
              <a:t>떠돌이 암상인</a:t>
            </a:r>
            <a:r>
              <a:rPr lang="en-US" altLang="ko-KR" sz="1000" dirty="0"/>
              <a:t>(</a:t>
            </a:r>
            <a:r>
              <a:rPr lang="ko-KR" altLang="en-US" sz="1000" dirty="0"/>
              <a:t>재화가 아닌 다른 것의 </a:t>
            </a:r>
            <a:r>
              <a:rPr lang="ko-KR" altLang="en-US" sz="1000" dirty="0" err="1"/>
              <a:t>패널티를</a:t>
            </a:r>
            <a:r>
              <a:rPr lang="ko-KR" altLang="en-US" sz="1000" dirty="0"/>
              <a:t> 조건으로 좋은 효과의 아이템을 판매</a:t>
            </a:r>
            <a:r>
              <a:rPr lang="en-US" altLang="ko-KR" sz="1000" dirty="0"/>
              <a:t>), </a:t>
            </a:r>
            <a:r>
              <a:rPr lang="ko-KR" altLang="en-US" sz="1000" dirty="0"/>
              <a:t>효과부여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무기 강화 상인</a:t>
            </a:r>
            <a:endParaRPr lang="en-US" altLang="ko-KR" sz="1000" dirty="0"/>
          </a:p>
          <a:p>
            <a:r>
              <a:rPr lang="ko-KR" altLang="en-US" sz="1000" dirty="0"/>
              <a:t>아이템의 등급에 따라 가격을 책정해 두고 해당아이템이 실제 상인이 판매할 때는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에서</a:t>
            </a:r>
            <a:r>
              <a:rPr lang="en-US" altLang="ko-KR" sz="1000" dirty="0"/>
              <a:t> 0% </a:t>
            </a:r>
            <a:r>
              <a:rPr lang="ko-KR" altLang="en-US" sz="1000" dirty="0"/>
              <a:t>까지 할인을 적용해 판매하도록 시스템을 구현</a:t>
            </a:r>
            <a:endParaRPr lang="en-US" altLang="ko-KR" sz="1000" dirty="0"/>
          </a:p>
          <a:p>
            <a:r>
              <a:rPr lang="ko-KR" altLang="en-US" sz="1000" dirty="0"/>
              <a:t>던전에서 사용하는 코인으로 아이템을 구매할 수 있지만 잼을 사용해 아이템을 구매할 수 도 있다 </a:t>
            </a:r>
            <a:r>
              <a:rPr lang="en-US" altLang="ko-KR" sz="1000" dirty="0"/>
              <a:t>( </a:t>
            </a:r>
            <a:r>
              <a:rPr lang="ko-KR" altLang="en-US" sz="1000" dirty="0"/>
              <a:t>대신 해당 방식은 구매 횟수에 따라 점차 가격이 증가하도록 함</a:t>
            </a:r>
            <a:r>
              <a:rPr lang="en-US" altLang="ko-KR" sz="1000" dirty="0"/>
              <a:t>, </a:t>
            </a:r>
            <a:r>
              <a:rPr lang="ko-KR" altLang="en-US" sz="1000" dirty="0"/>
              <a:t>증가 횟수는 전체 게임에서 관리되어 초기화 되지 않고 계속 쌓인다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방을 클리어 하면 방의 정 중앙에 상인이 등장하며 유저의 설정으로 상인의 판매 정보를 유저 조작없이 바로 볼 수 있게 또는 유저가 상인에게 말을 걸지 않으면 판매정보를 </a:t>
            </a:r>
            <a:r>
              <a:rPr lang="ko-KR" altLang="en-US" sz="1000" dirty="0" err="1"/>
              <a:t>볼수</a:t>
            </a:r>
            <a:r>
              <a:rPr lang="ko-KR" altLang="en-US" sz="1000" dirty="0"/>
              <a:t> 없게 든 설정이 가능하도록 함</a:t>
            </a:r>
            <a:endParaRPr lang="en-US" altLang="ko-KR" sz="1000" dirty="0"/>
          </a:p>
          <a:p>
            <a:r>
              <a:rPr lang="ko-KR" altLang="en-US" sz="1000" dirty="0"/>
              <a:t>상인의 활용은 </a:t>
            </a:r>
            <a:r>
              <a:rPr lang="en-US" altLang="ko-KR" sz="1000" dirty="0"/>
              <a:t>1</a:t>
            </a:r>
            <a:r>
              <a:rPr lang="ko-KR" altLang="en-US" sz="1000" dirty="0"/>
              <a:t>회성으로 한번 상인 판매정보를 닫으면 다시 해당 방의 상인을 통해 아이템을 구매할 수 없다</a:t>
            </a:r>
            <a:endParaRPr lang="en-US" altLang="ko-KR" sz="1000" dirty="0"/>
          </a:p>
          <a:p>
            <a:r>
              <a:rPr lang="ko-KR" altLang="en-US" sz="1000" dirty="0"/>
              <a:t>추가로 유저가 코인 부족으로 원하는 무기를 구입하지 </a:t>
            </a:r>
            <a:r>
              <a:rPr lang="ko-KR" altLang="en-US" sz="1000" dirty="0" err="1"/>
              <a:t>못할때</a:t>
            </a:r>
            <a:r>
              <a:rPr lang="ko-KR" altLang="en-US" sz="1000" dirty="0"/>
              <a:t> 유저가 사용하는 무기를 </a:t>
            </a:r>
            <a:r>
              <a:rPr lang="ko-KR" altLang="en-US" sz="1000" dirty="0" err="1"/>
              <a:t>함꼐</a:t>
            </a:r>
            <a:r>
              <a:rPr lang="ko-KR" altLang="en-US" sz="1000" dirty="0"/>
              <a:t> 가격으로 책정해 코인과 함께 대가로 판매하여 무기를 바꿔 착용할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무기에 대한 추가 정보</a:t>
            </a:r>
            <a:r>
              <a:rPr lang="en-US" altLang="ko-KR" sz="1000" dirty="0"/>
              <a:t>,  </a:t>
            </a:r>
            <a:r>
              <a:rPr lang="ko-KR" altLang="en-US" sz="1000" dirty="0"/>
              <a:t>근접 무기의 공격력에 범주를 주려고 함</a:t>
            </a:r>
            <a:endParaRPr lang="en-US" altLang="ko-KR" sz="1000" dirty="0"/>
          </a:p>
          <a:p>
            <a:r>
              <a:rPr lang="ko-KR" altLang="en-US" sz="1000" dirty="0"/>
              <a:t>최저 공격력과 최대 공격력으로 범주를 만들고 치명타 확률을 무기에 부여하도록 함</a:t>
            </a:r>
            <a:endParaRPr lang="en-US" altLang="ko-KR" sz="1000" dirty="0"/>
          </a:p>
          <a:p>
            <a:r>
              <a:rPr lang="ko-KR" altLang="en-US" sz="1000" dirty="0"/>
              <a:t>무기의 성능을 판별하는 기준은 평균 공격력으로 책정되며 부가적으로 치명타 확률이 몇 </a:t>
            </a:r>
            <a:r>
              <a:rPr lang="en-US" altLang="ko-KR" sz="1000" dirty="0"/>
              <a:t>%</a:t>
            </a:r>
            <a:r>
              <a:rPr lang="ko-KR" altLang="en-US" sz="1000" dirty="0"/>
              <a:t>인지가 반영된다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원거리 무기의 경우 공격력의 범주가 없고 </a:t>
            </a:r>
            <a:r>
              <a:rPr lang="ko-KR" altLang="en-US" sz="1000" dirty="0" err="1"/>
              <a:t>평균데미지가</a:t>
            </a:r>
            <a:r>
              <a:rPr lang="ko-KR" altLang="en-US" sz="1000" dirty="0"/>
              <a:t> 동급의 근거리 무기보다 높게 설정한다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대신 치명타 확률을 </a:t>
            </a:r>
            <a:r>
              <a:rPr lang="ko-KR" altLang="en-US" sz="1000" dirty="0" err="1"/>
              <a:t>척용하지</a:t>
            </a:r>
            <a:r>
              <a:rPr lang="ko-KR" altLang="en-US" sz="1000" dirty="0"/>
              <a:t> 않을 예정이며 특성을 무기에 추가하는 것 또한 근접 무기는 </a:t>
            </a:r>
            <a:r>
              <a:rPr lang="en-US" altLang="ko-KR" sz="1000" dirty="0"/>
              <a:t>2</a:t>
            </a:r>
            <a:r>
              <a:rPr lang="ko-KR" altLang="en-US" sz="1000" dirty="0"/>
              <a:t>개 까지 원거리 무기는 </a:t>
            </a:r>
            <a:r>
              <a:rPr lang="en-US" altLang="ko-KR" sz="1000" dirty="0"/>
              <a:t>1</a:t>
            </a:r>
            <a:r>
              <a:rPr lang="ko-KR" altLang="en-US" sz="1000" dirty="0"/>
              <a:t>개가 최대로 부여가능한 특성 개수로 지정</a:t>
            </a:r>
            <a:endParaRPr lang="en-US" altLang="ko-KR" sz="1000" dirty="0"/>
          </a:p>
          <a:p>
            <a:r>
              <a:rPr lang="ko-KR" altLang="en-US" sz="1000" dirty="0"/>
              <a:t>원거리 무기의 성능이 좋지만 사용횟수에 제한을 두는 방식으로 </a:t>
            </a:r>
            <a:r>
              <a:rPr lang="ko-KR" altLang="en-US" sz="1000" dirty="0" err="1"/>
              <a:t>납용을</a:t>
            </a:r>
            <a:r>
              <a:rPr lang="ko-KR" altLang="en-US" sz="1000" dirty="0"/>
              <a:t> 방지 </a:t>
            </a:r>
            <a:r>
              <a:rPr lang="en-US" altLang="ko-KR" sz="1000" dirty="0"/>
              <a:t>( </a:t>
            </a:r>
            <a:r>
              <a:rPr lang="ko-KR" altLang="en-US" sz="1000" dirty="0"/>
              <a:t>탄을 사용해 전투를 진행</a:t>
            </a:r>
            <a:r>
              <a:rPr lang="en-US" altLang="ko-KR" sz="1000" dirty="0"/>
              <a:t>, </a:t>
            </a:r>
            <a:r>
              <a:rPr lang="ko-KR" altLang="en-US" sz="1000" dirty="0"/>
              <a:t>탄이 없으면 </a:t>
            </a:r>
            <a:r>
              <a:rPr lang="ko-KR" altLang="en-US" sz="1000" dirty="0" err="1"/>
              <a:t>기본탄의</a:t>
            </a:r>
            <a:r>
              <a:rPr lang="ko-KR" altLang="en-US" sz="1000" dirty="0"/>
              <a:t> 경우 재사용 대기시간이후 다시 충전되도록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원거리 무기 보다 근거리 무기를 적극적으로 사용하는 액션성을 강조한 전투를 유저가 플레이하도록 유도</a:t>
            </a:r>
            <a:endParaRPr lang="en-US" altLang="ko-KR" sz="1000" dirty="0"/>
          </a:p>
          <a:p>
            <a:r>
              <a:rPr lang="ko-KR" altLang="en-US" sz="1000" dirty="0"/>
              <a:t>원거리 무기에 소비 아이템인 탄에 특수 효과를 부여하는 방식으로 추가 특성 보완</a:t>
            </a:r>
            <a:endParaRPr lang="en-US" altLang="ko-KR" sz="1000" dirty="0"/>
          </a:p>
          <a:p>
            <a:r>
              <a:rPr lang="ko-KR" altLang="en-US" sz="1000" dirty="0"/>
              <a:t>업적 시스템 추가</a:t>
            </a:r>
            <a:endParaRPr lang="en-US" altLang="ko-KR" sz="1000" dirty="0"/>
          </a:p>
          <a:p>
            <a:r>
              <a:rPr lang="ko-KR" altLang="en-US" sz="10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000" dirty="0" err="1"/>
              <a:t>지금하는</a:t>
            </a:r>
            <a:r>
              <a:rPr lang="ko-KR" altLang="en-US" sz="1000" dirty="0"/>
              <a:t> 시스템</a:t>
            </a:r>
            <a:endParaRPr lang="en-US" altLang="ko-KR" sz="1000" dirty="0"/>
          </a:p>
          <a:p>
            <a:r>
              <a:rPr lang="ko-KR" altLang="en-US" sz="1000" dirty="0"/>
              <a:t>게임 플레이에 동기부여를 목적으로 사용</a:t>
            </a:r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9598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상점과 포탈</a:t>
            </a:r>
            <a:r>
              <a:rPr lang="en-US" altLang="ko-KR" dirty="0"/>
              <a:t> </a:t>
            </a:r>
            <a:r>
              <a:rPr lang="ko-KR" altLang="en-US" dirty="0"/>
              <a:t>등 제거함</a:t>
            </a:r>
            <a:endParaRPr lang="en-US" altLang="ko-KR" dirty="0"/>
          </a:p>
          <a:p>
            <a:r>
              <a:rPr lang="ko-KR" altLang="en-US" dirty="0"/>
              <a:t>상점 대신 상인을 방을 클리어 하면 항상 등장하도록 함</a:t>
            </a:r>
            <a:endParaRPr lang="en-US" altLang="ko-KR" dirty="0"/>
          </a:p>
          <a:p>
            <a:r>
              <a:rPr lang="ko-KR" altLang="en-US" dirty="0"/>
              <a:t>포탈은 보스를 처치하면 등장하도록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상인은 </a:t>
            </a:r>
            <a:r>
              <a:rPr lang="en-US" altLang="ko-KR" dirty="0"/>
              <a:t>3~4</a:t>
            </a:r>
            <a:r>
              <a:rPr lang="ko-KR" altLang="en-US" dirty="0"/>
              <a:t>개의 아이템을 랜덤으로 가져와 유저에게 판매함</a:t>
            </a:r>
            <a:br>
              <a:rPr lang="en-US" altLang="ko-KR" dirty="0"/>
            </a:br>
            <a:r>
              <a:rPr lang="ko-KR" altLang="en-US" dirty="0"/>
              <a:t>이때 랜덤으로 해당 아이템에 할인을 적용함</a:t>
            </a:r>
            <a:endParaRPr lang="en-US" altLang="ko-KR" dirty="0"/>
          </a:p>
          <a:p>
            <a:r>
              <a:rPr lang="ko-KR" altLang="en-US" dirty="0"/>
              <a:t>아이템 마다 등급이 있고 해당 등급에 따라 가격이 책정됨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던전 구성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속성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 방식</a:t>
            </a:r>
            <a:r>
              <a:rPr lang="en-US" altLang="ko-KR" dirty="0"/>
              <a:t>, UI </a:t>
            </a:r>
            <a:r>
              <a:rPr lang="ko-KR" altLang="en-US" dirty="0"/>
              <a:t>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재화 구분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 </a:t>
            </a:r>
            <a:r>
              <a:rPr lang="en-US" altLang="ko-KR" dirty="0"/>
              <a:t>( </a:t>
            </a:r>
            <a:r>
              <a:rPr lang="ko-KR" altLang="en-US" dirty="0"/>
              <a:t>차후에 추가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초기화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진행 데이터 초기화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700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2" cy="807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78" cy="681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1" cy="748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2" cy="659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2" cy="735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022166" y="502861"/>
            <a:ext cx="9810002" cy="29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3" y="-1056744"/>
            <a:ext cx="1533018" cy="5182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3084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8323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86263" y="-1059285"/>
            <a:ext cx="1533018" cy="51826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712109" y="-1056744"/>
            <a:ext cx="2094833" cy="5182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특징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3116</TotalTime>
  <Words>7865</Words>
  <Application>Microsoft Office PowerPoint</Application>
  <PresentationFormat>와이드스크린</PresentationFormat>
  <Paragraphs>1324</Paragraphs>
  <Slides>59</Slides>
  <Notes>1</Notes>
  <HiddenSlides>41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모티브 게임 분석</vt:lpstr>
      <vt:lpstr>시장 조사 자료</vt:lpstr>
      <vt:lpstr>모티브 게임 설명</vt:lpstr>
      <vt:lpstr>모티브 게임 설명</vt:lpstr>
      <vt:lpstr>PowerPoint 프레젠테이션</vt:lpstr>
      <vt:lpstr>던전의 특징</vt:lpstr>
      <vt:lpstr>PowerPoint 프레젠테이션</vt:lpstr>
      <vt:lpstr>방에 배치되는 구조물</vt:lpstr>
      <vt:lpstr>특성, 무기</vt:lpstr>
      <vt:lpstr>PowerPoint 프레젠테이션</vt:lpstr>
      <vt:lpstr>모티브 게임과 차별화 요소</vt:lpstr>
      <vt:lpstr>방의 종류를 간소화</vt:lpstr>
      <vt:lpstr>인벤토리 추가</vt:lpstr>
      <vt:lpstr>캐릭터 강화 요소 추가</vt:lpstr>
      <vt:lpstr>상인 추가</vt:lpstr>
      <vt:lpstr>중립 구조물의 다양화</vt:lpstr>
      <vt:lpstr>1. 던전 구성, 진행</vt:lpstr>
      <vt:lpstr>2. 캐릭터 속성, 동작</vt:lpstr>
      <vt:lpstr>3. 조작 방식, UI 표현</vt:lpstr>
      <vt:lpstr>4. 재화 구분</vt:lpstr>
      <vt:lpstr>5. 초기화 방식</vt:lpstr>
      <vt:lpstr>PowerPoint 프레젠테이션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238</cp:revision>
  <dcterms:created xsi:type="dcterms:W3CDTF">2019-10-07T05:13:37Z</dcterms:created>
  <dcterms:modified xsi:type="dcterms:W3CDTF">2019-11-13T19:05:26Z</dcterms:modified>
</cp:coreProperties>
</file>